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1C43-743D-4136-BA82-C5BEB99CDFF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C0B-6E04-4CF9-A954-A407B708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1C43-743D-4136-BA82-C5BEB99CDFF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C0B-6E04-4CF9-A954-A407B708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4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1C43-743D-4136-BA82-C5BEB99CDFF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C0B-6E04-4CF9-A954-A407B708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8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1C43-743D-4136-BA82-C5BEB99CDFF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C0B-6E04-4CF9-A954-A407B708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8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1C43-743D-4136-BA82-C5BEB99CDFF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C0B-6E04-4CF9-A954-A407B708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6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1C43-743D-4136-BA82-C5BEB99CDFF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C0B-6E04-4CF9-A954-A407B708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2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1C43-743D-4136-BA82-C5BEB99CDFF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C0B-6E04-4CF9-A954-A407B708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1C43-743D-4136-BA82-C5BEB99CDFF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C0B-6E04-4CF9-A954-A407B708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7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1C43-743D-4136-BA82-C5BEB99CDFF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C0B-6E04-4CF9-A954-A407B708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2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1C43-743D-4136-BA82-C5BEB99CDFF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C0B-6E04-4CF9-A954-A407B708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8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1C43-743D-4136-BA82-C5BEB99CDFF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C0B-6E04-4CF9-A954-A407B708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0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01C43-743D-4136-BA82-C5BEB99CDFF0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E2C0B-6E04-4CF9-A954-A407B70899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2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6000" b="1" dirty="0" smtClean="0">
                <a:ea typeface="ＭＳ Ｐゴシック" pitchFamily="34" charset="-128"/>
              </a:rPr>
              <a:t>Examiner Career Path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55775" y="1609725"/>
          <a:ext cx="8693150" cy="5219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4227"/>
                <a:gridCol w="1634051"/>
                <a:gridCol w="4264872"/>
              </a:tblGrid>
              <a:tr h="11219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Examiner Position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Time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Experiences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666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Examiner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1-3 years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BU TL, FBW, 1 SV, Examiner Training Each Year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4207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Senior Examiner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4-6 years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TL, 2 SV+, Examiner Training Each Year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666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Alumni Examiner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6+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TL, Process Coach, 3+ SV,  Examiner Training Each Year Various Committees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666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Judge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6+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TL, Process Coach, 3+ SV, Examiner Training Each Year Various Committees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10113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Board of Directors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6+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Corporate Sponsorship, TL, Process Coach, 3+ SV, Examiner Training Each Year Various Committees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6664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Fellow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10+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Dedication and Continual Volunteerism for QTF Issues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1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Theme</vt:lpstr>
      <vt:lpstr>Examiner Career Path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McGuire</dc:creator>
  <cp:lastModifiedBy>Mac McGuire</cp:lastModifiedBy>
  <cp:revision>2</cp:revision>
  <dcterms:created xsi:type="dcterms:W3CDTF">2015-11-13T18:19:01Z</dcterms:created>
  <dcterms:modified xsi:type="dcterms:W3CDTF">2015-11-13T18:20:50Z</dcterms:modified>
</cp:coreProperties>
</file>